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6B0F-0160-01F5-A139-DA0FC04F4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08ED3-57EA-7738-10DA-AB429BCE5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6917-A9F5-DD7D-623B-5B744FF9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F0828-D5D3-5A2C-ADA1-BB8B78EB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F73E2-A0BA-88FF-35A4-F23E842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45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15C4-8F56-3D48-288A-365D8931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50227-E73E-D47A-A284-4171E30C5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4019-2B11-FC56-816E-96FEDC2B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7DAE0-EF7E-668E-E2F0-1A332BC8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1301A-19F1-BE21-96FC-14F59038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84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FD7940-BBC6-A02B-2830-F8782FD7E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94120-8391-7426-2B1A-02EC1DBCB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1C0F6-0E07-7194-D612-375872CA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13084-033B-7824-E719-3A6EA226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1E8A-076D-5E50-3C4A-E69AE0E6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E5BAF-14E6-E4B9-A434-7834DFF0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A133B-0B80-2634-5261-195C3A74A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5EA4A-9763-E249-B583-AD029C1D6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27F92-9C7C-86C7-13DC-09C4C9AD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1D158-5E43-243D-E47B-564F1CF6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099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785EC-3825-307F-4848-5F08FF7B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BA9C5-ECB8-48AF-CB32-919515727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33F2F-EAFE-C5C3-B1A9-DFC0DBA5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00C4B-8E61-AC11-CA6F-464E9A71E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9DC37-1F1E-5C62-AA88-08669C1E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39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4709-8C5B-0935-11CE-BFED48EA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986F-4B6D-AEED-28B0-911B4CD14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899A0-1413-7C0F-1687-42778F319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4060A-0075-8B9F-E888-77B9EEA1B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D84C8-310F-222A-A73F-99084374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44EE4-60CB-6476-CF78-053043CB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00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8970-513B-F786-91DB-D5AE6444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2CD98-AAAC-5E44-A5D6-30E81B79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94AA6-8C46-A09D-D43A-8E069030F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1B8F4-F1CB-7A26-68F3-5C9B542BA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C1187-3F2F-989B-D158-F0873DB03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14AB0-8779-087C-7700-5750EEB8B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E9D56-5080-46FC-8781-059D5C17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BE3B12-DB28-70CC-6EED-5859181E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03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E285-A111-6BF9-8771-69467FC4D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C44683-6050-EAFF-23A1-5813F2381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942F6-77C7-FF38-A8F0-0B3933F1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0D7D8-F9ED-C31F-0410-FA09730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37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3C1FD7-B41C-89C0-EFE4-98E762C0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64FA6-A7BD-7139-3806-02F08E3A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7CB09-7842-1C5E-6955-2E0B097F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549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1ADC-8932-A455-BDBB-42D6ECB46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9BE1E-ACF2-6A24-74B2-C0341CA8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B1919-1516-1AAD-EDC9-F4E619771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3E5C1-86DF-F732-94EB-CEF9FF96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34B43-0867-9192-C4CE-CE382035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4AFEA-9134-011C-6A7B-C952D45C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227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81D2D-BF5B-7119-1E5B-92B50B79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1F7BF-BB72-501E-3B17-D08724A4EB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A3AEA-0129-8F80-966D-EE175D84F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1F237-055C-F8E6-37A1-EAB8EADE8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ACBB5-60CC-7090-5ED8-CC4860E5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F80F0-5C80-B76C-AD7F-4D8036A3B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1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DAA85E-5145-3524-6176-3E074EF6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8E1C6-C8D8-D9A6-1DA7-18FA120B9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2945B-3E62-09A2-3D44-DCEF1094C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7A20-A1B4-4A47-8BA7-DABF248B2756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90611-D2D1-5F87-47DB-EE8A53CE9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4FB0F-428E-111E-A94F-0C210E778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4F50-15E1-4454-9385-F5D9F8AA9B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792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Presenter/Speaker Personal Disclosure (Sample)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Presenter’s Name:  </a:t>
            </a:r>
            <a:r>
              <a:rPr lang="en-US" sz="2400" dirty="0">
                <a:solidFill>
                  <a:srgbClr val="C00000"/>
                </a:solidFill>
              </a:rPr>
              <a:t>[Enter Name Here]</a:t>
            </a:r>
          </a:p>
          <a:p>
            <a:endParaRPr lang="en-US" sz="1300" dirty="0"/>
          </a:p>
          <a:p>
            <a:r>
              <a:rPr lang="en-US" sz="2400" dirty="0"/>
              <a:t>I have no current or past relationships with commercial entities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>
                <a:highlight>
                  <a:srgbClr val="FFFF00"/>
                </a:highlight>
              </a:rPr>
              <a:t>OR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CA" sz="2400" dirty="0"/>
              <a:t>I have the following relationships with commercial interests:</a:t>
            </a:r>
          </a:p>
          <a:p>
            <a:pPr lvl="1"/>
            <a:r>
              <a:rPr lang="en-US" sz="1700" dirty="0"/>
              <a:t>Advisory Board/Speakers Bureau – </a:t>
            </a:r>
            <a:r>
              <a:rPr lang="en-US" sz="1700" dirty="0">
                <a:solidFill>
                  <a:srgbClr val="C00000"/>
                </a:solidFill>
              </a:rPr>
              <a:t>[entity names]</a:t>
            </a:r>
            <a:endParaRPr lang="en-CA" sz="1700" dirty="0">
              <a:solidFill>
                <a:srgbClr val="C00000"/>
              </a:solidFill>
            </a:endParaRPr>
          </a:p>
          <a:p>
            <a:pPr lvl="1"/>
            <a:r>
              <a:rPr lang="en-CA" sz="1700" dirty="0"/>
              <a:t>Funding (Grants/Honoraria) :  </a:t>
            </a:r>
            <a:r>
              <a:rPr lang="en-US" sz="1700" dirty="0">
                <a:solidFill>
                  <a:srgbClr val="C00000"/>
                </a:solidFill>
              </a:rPr>
              <a:t>[entity names]</a:t>
            </a:r>
            <a:endParaRPr lang="en-CA" sz="1700" dirty="0">
              <a:solidFill>
                <a:srgbClr val="C00000"/>
              </a:solidFill>
            </a:endParaRPr>
          </a:p>
          <a:p>
            <a:pPr lvl="1"/>
            <a:r>
              <a:rPr lang="en-CA" sz="1700" dirty="0"/>
              <a:t>Research/Clinical Trials: </a:t>
            </a:r>
            <a:r>
              <a:rPr lang="en-US" sz="1700" dirty="0">
                <a:solidFill>
                  <a:srgbClr val="C00000"/>
                </a:solidFill>
              </a:rPr>
              <a:t>[entity names]</a:t>
            </a:r>
            <a:endParaRPr lang="en-CA" sz="1700" dirty="0">
              <a:solidFill>
                <a:srgbClr val="C00000"/>
              </a:solidFill>
            </a:endParaRPr>
          </a:p>
          <a:p>
            <a:pPr lvl="1"/>
            <a:r>
              <a:rPr lang="en-CA" sz="1700" dirty="0"/>
              <a:t>Speaker/Consulting Fees: </a:t>
            </a:r>
            <a:r>
              <a:rPr lang="en-US" sz="1700" dirty="0">
                <a:solidFill>
                  <a:srgbClr val="C00000"/>
                </a:solidFill>
              </a:rPr>
              <a:t>[entity names]</a:t>
            </a:r>
            <a:endParaRPr lang="en-CA" sz="1700" dirty="0">
              <a:solidFill>
                <a:srgbClr val="C00000"/>
              </a:solidFill>
            </a:endParaRPr>
          </a:p>
          <a:p>
            <a:pPr lvl="1"/>
            <a:r>
              <a:rPr lang="en-CA" sz="1700" dirty="0"/>
              <a:t>Other: </a:t>
            </a:r>
          </a:p>
          <a:p>
            <a:pPr lvl="2"/>
            <a:r>
              <a:rPr lang="en-CA" sz="1600" dirty="0"/>
              <a:t>Current/past Employee of </a:t>
            </a:r>
            <a:r>
              <a:rPr lang="en-US" sz="1600" dirty="0">
                <a:solidFill>
                  <a:srgbClr val="C00000"/>
                </a:solidFill>
              </a:rPr>
              <a:t>[entity names]</a:t>
            </a:r>
            <a:endParaRPr lang="en-CA" sz="1600" dirty="0"/>
          </a:p>
          <a:p>
            <a:pPr lvl="2"/>
            <a:r>
              <a:rPr lang="en-CA" sz="1600" dirty="0"/>
              <a:t>Investments: Investments in sponsor organization or entity with product in program</a:t>
            </a:r>
          </a:p>
          <a:p>
            <a:pPr lvl="2"/>
            <a:r>
              <a:rPr lang="en-US" sz="1600" dirty="0"/>
              <a:t>Patent in product</a:t>
            </a:r>
            <a:endParaRPr lang="en-CA" sz="1600" dirty="0"/>
          </a:p>
          <a:p>
            <a:endParaRPr lang="en-CA" sz="1500" dirty="0"/>
          </a:p>
          <a:p>
            <a:r>
              <a:rPr lang="en-CA" sz="2400" dirty="0"/>
              <a:t>Speaking Fees for current program:   </a:t>
            </a:r>
          </a:p>
          <a:p>
            <a:pPr lvl="1"/>
            <a:r>
              <a:rPr lang="en-CA" sz="2000" dirty="0"/>
              <a:t>I have received a speaker’s fee from </a:t>
            </a:r>
            <a:r>
              <a:rPr lang="en-CA" sz="2000" dirty="0">
                <a:solidFill>
                  <a:srgbClr val="C00000"/>
                </a:solidFill>
              </a:rPr>
              <a:t>[name of organization] </a:t>
            </a:r>
            <a:r>
              <a:rPr lang="en-CA" sz="2000" dirty="0"/>
              <a:t>for this learning activity</a:t>
            </a:r>
          </a:p>
          <a:p>
            <a:pPr marL="457200" lvl="1" indent="0">
              <a:buNone/>
            </a:pPr>
            <a:r>
              <a:rPr lang="en-US" sz="2000" dirty="0">
                <a:highlight>
                  <a:srgbClr val="FFFF00"/>
                </a:highlight>
              </a:rPr>
              <a:t>OR</a:t>
            </a:r>
          </a:p>
          <a:p>
            <a:pPr lvl="1"/>
            <a:r>
              <a:rPr lang="en-US" sz="2000" dirty="0"/>
              <a:t>I have received no speaker’s fee for this learning activity</a:t>
            </a:r>
            <a:endParaRPr lang="en-CA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2441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Presenter/Speaker Personal Disclosure (Sample)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Disclosure (Sample)</dc:title>
  <dc:creator>Colleen Janes</dc:creator>
  <cp:lastModifiedBy>Colleen Janes</cp:lastModifiedBy>
  <cp:revision>2</cp:revision>
  <dcterms:created xsi:type="dcterms:W3CDTF">2022-12-22T18:15:11Z</dcterms:created>
  <dcterms:modified xsi:type="dcterms:W3CDTF">2022-12-22T18:23:31Z</dcterms:modified>
</cp:coreProperties>
</file>