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5ECA4-1F9A-0217-0B9D-1D09ED84F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5D0C3-FA29-363D-9A5A-217B9ECBB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ADC53-BD55-C70F-7B6B-6D7C8423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C7F4-8FEF-88EB-95C5-82EC511D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4F298-DD91-F056-071F-C6DE64B9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62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17AC1-EE3A-8332-D901-8E720A756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034E16-D670-1156-9858-0DDD344A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9337E-9DBA-AAFB-CC2C-B13807D7D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D0AC9-A3DC-429C-5685-30487201D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0B14F-84EE-5654-C2C9-428236CED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024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6298BF-3EF0-313C-5F3C-1C4AB8EAEA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FFDDF0-0793-272C-0B34-44D21BF12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9A693-E162-2687-5CC5-731D20035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433F-3E44-7EFD-68C5-4C914E098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49CA8-66F3-9760-B475-E7DF3035F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42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18625-3334-4C8A-D655-9E313CB6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8F951-F253-E24B-23EF-8AC6A88BD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D550B-F41C-4F73-F9AC-E669359D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D4F85-5F79-3088-CEDB-A2680A3C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6911D-7E12-F028-C513-91D849FE8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842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729BF-7281-606C-C79D-2F81829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C239A-65C0-09C8-11AB-6EBA50FA8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3587C-6ACD-F9D9-119E-B40287A0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C78FA-B829-1551-21B3-7E90D688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B7CE2-E257-4D3B-2642-0874A67A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26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C376-66FC-FB82-AE27-352537D85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F3EEC-88A3-ABED-57F4-673C0007BA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0183A4-EA83-2CDB-A868-D7AA8EBDC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505D7-1E73-6D49-2B69-1FE7A73F9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AC1C6-5CBF-4479-3D08-CA309854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9E04-5295-1A2E-F507-F68CB610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51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647A8-F789-03CD-3079-CEF6D252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331E1-F22D-A001-E67A-C71EECDA7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01AAC-BC64-6B14-86D6-E801F4E16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6D0BF-0480-8DA5-0276-195DABDF80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FBD46-13F8-D6D1-9729-D13849AF8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A7F588-FB6D-2B58-7369-A7BB6477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76895F-7490-AEFF-13D1-2B66B6A2C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41BC3B-0FC1-5902-9DEF-F4F69DD8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22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0A32B-FBB3-8AAF-6A30-2BD66C455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84EB71-9A08-6132-D137-63AC6DB2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ACD6A2-1832-4DE8-10E4-D03555476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BBBE54-E8B0-95DD-44CD-FF55C3F3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06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D67CE8-36EF-5F8B-A78B-1D48E7E4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D25EA5-F75E-BFDD-6FEC-8BE7D3DD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262297-6135-CF98-1529-EADB3F8C1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294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5DF14-A372-32CC-F30D-4A6CC5EF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62AE0-A9EB-8F41-246A-F4F30F7BE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C80A-947D-C4BD-A9CA-361A1EB4B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BB9EF-769A-58F4-4D6E-B86279D8B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BBB60-35E9-C9B5-0878-E267BF7EF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768161-00A5-5EF4-47FA-789288B04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4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493AD-0625-3777-306E-E2FE2AAA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BE2E7-C7FF-2F94-F8CE-0D432DF11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74481D-9F4A-78D7-8B89-F46E7A58C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21F77-4966-ACE7-9264-C5E0C1BA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37F97-DA39-B253-AFDC-F341FB5B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EF5D2F-CE5C-4016-29CB-DEFBD0D0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4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4AC713-70BA-6EDB-D04C-FD885117D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6399B-E456-E687-FDF4-5E2F6AEB2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498C0-25A8-63AF-197D-7785C786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C378-33A1-45F4-957C-526041B063C8}" type="datetimeFigureOut">
              <a:rPr lang="en-CA" smtClean="0"/>
              <a:t>2022-12-22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EF3D8-724E-267F-3AE7-12277EDEC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51B3C-8756-A631-02F4-C4F9751ED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00141-1E4C-429B-AFCC-197141B190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41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6925" y="335755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/>
              <a:t>Commercial Disclosure (Sample)</a:t>
            </a:r>
            <a:endParaRPr lang="en-CA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5059363"/>
          </a:xfrm>
        </p:spPr>
        <p:txBody>
          <a:bodyPr>
            <a:normAutofit/>
          </a:bodyPr>
          <a:lstStyle/>
          <a:p>
            <a:endParaRPr lang="en-CA" sz="2400" dirty="0"/>
          </a:p>
          <a:p>
            <a:r>
              <a:rPr lang="en-CA" sz="2400" dirty="0"/>
              <a:t>This program has received no financial or in-kind support from any commercial or other organization</a:t>
            </a:r>
          </a:p>
          <a:p>
            <a:pPr marL="0" indent="0">
              <a:buNone/>
            </a:pPr>
            <a:r>
              <a:rPr lang="en-CA" sz="2400" dirty="0">
                <a:highlight>
                  <a:srgbClr val="FFFF00"/>
                </a:highlight>
              </a:rPr>
              <a:t>OR</a:t>
            </a:r>
          </a:p>
          <a:p>
            <a:r>
              <a:rPr lang="en-CA" sz="2400" dirty="0"/>
              <a:t>This learning activity has received </a:t>
            </a:r>
            <a:r>
              <a:rPr lang="en-CA" sz="2400" b="1" dirty="0"/>
              <a:t>financial support </a:t>
            </a:r>
            <a:r>
              <a:rPr lang="en-CA" sz="2400" dirty="0"/>
              <a:t>from </a:t>
            </a:r>
            <a:r>
              <a:rPr lang="en-CA" sz="2400" u="sng" dirty="0">
                <a:solidFill>
                  <a:srgbClr val="C00000"/>
                </a:solidFill>
              </a:rPr>
              <a:t>[organization name]</a:t>
            </a:r>
            <a:r>
              <a:rPr lang="en-CA" sz="24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CA" sz="2400" dirty="0"/>
              <a:t>in the form of </a:t>
            </a:r>
            <a:r>
              <a:rPr lang="en-CA" sz="2400" dirty="0">
                <a:solidFill>
                  <a:srgbClr val="C00000"/>
                </a:solidFill>
              </a:rPr>
              <a:t>[describe support here – e.g., an educational grant)</a:t>
            </a:r>
          </a:p>
          <a:p>
            <a:endParaRPr lang="en-CA" sz="2400" dirty="0"/>
          </a:p>
          <a:p>
            <a:r>
              <a:rPr lang="en-CA" sz="2400" dirty="0"/>
              <a:t>This learning activity has received </a:t>
            </a:r>
            <a:r>
              <a:rPr lang="en-CA" sz="2400" b="1" dirty="0"/>
              <a:t>in-kind support </a:t>
            </a:r>
            <a:r>
              <a:rPr lang="en-CA" sz="2400" dirty="0"/>
              <a:t>from </a:t>
            </a:r>
            <a:r>
              <a:rPr lang="en-CA" sz="2400" dirty="0">
                <a:solidFill>
                  <a:srgbClr val="C00000"/>
                </a:solidFill>
              </a:rPr>
              <a:t>[organization name] </a:t>
            </a:r>
            <a:r>
              <a:rPr lang="en-CA" sz="2400" dirty="0"/>
              <a:t>in the form of [</a:t>
            </a:r>
            <a:r>
              <a:rPr lang="en-CA" sz="2400" dirty="0">
                <a:solidFill>
                  <a:srgbClr val="C00000"/>
                </a:solidFill>
              </a:rPr>
              <a:t>describe support here – e.g., logistical support]</a:t>
            </a:r>
            <a:r>
              <a:rPr lang="en-CA" sz="2400" dirty="0"/>
              <a:t>.</a:t>
            </a:r>
          </a:p>
          <a:p>
            <a:endParaRPr lang="en-CA" sz="2400" dirty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22296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Commercial Disclosure (Sample)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Commercial Support Disclosure (Sample)</dc:title>
  <dc:creator>Colleen Janes</dc:creator>
  <cp:lastModifiedBy>Colleen Janes</cp:lastModifiedBy>
  <cp:revision>2</cp:revision>
  <dcterms:created xsi:type="dcterms:W3CDTF">2022-12-22T18:17:28Z</dcterms:created>
  <dcterms:modified xsi:type="dcterms:W3CDTF">2022-12-22T18:19:10Z</dcterms:modified>
</cp:coreProperties>
</file>